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12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22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114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08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440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434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897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694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49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24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89A8-AB1E-4641-9D90-997C33905AFF}" type="datetimeFigureOut">
              <a:rPr lang="it-IT" smtClean="0"/>
              <a:t>21/01/2026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61E28-D642-47FF-82C3-770A8DEA7C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32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les@stetechnology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em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241375" y="299938"/>
            <a:ext cx="2733675" cy="696912"/>
          </a:xfrm>
        </p:spPr>
        <p:txBody>
          <a:bodyPr>
            <a:normAutofit/>
          </a:bodyPr>
          <a:lstStyle/>
          <a:p>
            <a:r>
              <a:rPr lang="it-IT" sz="1100" b="1" dirty="0" err="1" smtClean="0">
                <a:solidFill>
                  <a:schemeClr val="bg1"/>
                </a:solidFill>
              </a:rPr>
              <a:t>Contact</a:t>
            </a:r>
            <a:r>
              <a:rPr lang="it-IT" sz="1100" b="1" dirty="0" smtClean="0">
                <a:solidFill>
                  <a:schemeClr val="bg1"/>
                </a:solidFill>
              </a:rPr>
              <a:t> </a:t>
            </a:r>
            <a:r>
              <a:rPr lang="it-IT" sz="1100" b="1" dirty="0" err="1" smtClean="0">
                <a:solidFill>
                  <a:schemeClr val="bg1"/>
                </a:solidFill>
              </a:rPr>
              <a:t>us</a:t>
            </a:r>
            <a:r>
              <a:rPr lang="it-IT" sz="1100" b="1" dirty="0" smtClean="0">
                <a:solidFill>
                  <a:schemeClr val="bg1"/>
                </a:solidFill>
              </a:rPr>
              <a:t> </a:t>
            </a:r>
            <a:r>
              <a:rPr lang="it-IT" sz="1100" b="1" dirty="0" smtClean="0"/>
              <a:t>: </a:t>
            </a:r>
            <a:r>
              <a:rPr lang="it-IT" sz="1100" b="1" dirty="0" smtClean="0">
                <a:hlinkClick r:id="rId3"/>
              </a:rPr>
              <a:t>sales@stetechnology.com</a:t>
            </a:r>
            <a:r>
              <a:rPr lang="it-IT" sz="1100" b="1" dirty="0" smtClean="0"/>
              <a:t/>
            </a:r>
            <a:br>
              <a:rPr lang="it-IT" sz="1100" b="1" dirty="0" smtClean="0"/>
            </a:br>
            <a:r>
              <a:rPr lang="it-IT" sz="1100" b="1" dirty="0" smtClean="0">
                <a:solidFill>
                  <a:schemeClr val="bg1"/>
                </a:solidFill>
              </a:rPr>
              <a:t/>
            </a:r>
            <a:br>
              <a:rPr lang="it-IT" sz="1100" b="1" dirty="0" smtClean="0">
                <a:solidFill>
                  <a:schemeClr val="bg1"/>
                </a:solidFill>
              </a:rPr>
            </a:br>
            <a:r>
              <a:rPr lang="it-IT" sz="1100" b="1" dirty="0" smtClean="0">
                <a:solidFill>
                  <a:schemeClr val="bg1"/>
                </a:solidFill>
              </a:rPr>
              <a:t>MENU (che ricollega le finestre sotto + video che scorrono o foto)</a:t>
            </a:r>
            <a:endParaRPr lang="it-IT" sz="1100" b="1" dirty="0">
              <a:solidFill>
                <a:schemeClr val="bg1"/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" b="14119"/>
          <a:stretch/>
        </p:blipFill>
        <p:spPr>
          <a:xfrm>
            <a:off x="348570" y="117021"/>
            <a:ext cx="1476242" cy="740229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7326037" y="579912"/>
            <a:ext cx="92204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Our mission</a:t>
            </a:r>
            <a:endParaRPr lang="it-IT" sz="11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8383450" y="579912"/>
            <a:ext cx="85792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Worldwide</a:t>
            </a:r>
            <a:endParaRPr lang="it-IT" sz="11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Casella di testo 13"/>
          <p:cNvSpPr txBox="1"/>
          <p:nvPr/>
        </p:nvSpPr>
        <p:spPr>
          <a:xfrm>
            <a:off x="3343573" y="996849"/>
            <a:ext cx="2882659" cy="432939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/>
              <a:t>Rolling Cold Shear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450" y="2077115"/>
            <a:ext cx="3765223" cy="1711114"/>
          </a:xfrm>
          <a:prstGeom prst="rect">
            <a:avLst/>
          </a:prstGeom>
        </p:spPr>
      </p:pic>
      <p:sp>
        <p:nvSpPr>
          <p:cNvPr id="24" name="Casella di testo 13"/>
          <p:cNvSpPr txBox="1"/>
          <p:nvPr/>
        </p:nvSpPr>
        <p:spPr>
          <a:xfrm>
            <a:off x="1398731" y="3801716"/>
            <a:ext cx="2882659" cy="81951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/>
              <a:t>STEB can design cold cutting shear for bars and profile 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complete with cutting measuring system and pinch roll </a:t>
            </a: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Casella di testo 13"/>
          <p:cNvSpPr txBox="1"/>
          <p:nvPr/>
        </p:nvSpPr>
        <p:spPr>
          <a:xfrm>
            <a:off x="7485157" y="4621226"/>
            <a:ext cx="2882659" cy="70443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 smtClean="0"/>
              <a:t>Typically </a:t>
            </a:r>
            <a:r>
              <a:rPr lang="en-GB" sz="1400" b="1" dirty="0" err="1" smtClean="0"/>
              <a:t>dseign</a:t>
            </a:r>
            <a:r>
              <a:rPr lang="en-GB" sz="1400" b="1" dirty="0" smtClean="0"/>
              <a:t> of cutting shear 300-500-800 ton </a:t>
            </a:r>
            <a:endParaRPr lang="it-IT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260" y="4583451"/>
            <a:ext cx="1886790" cy="2059524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 rotWithShape="1">
          <a:blip r:embed="rId7"/>
          <a:srcRect l="11003" t="21202" r="32772" b="24377"/>
          <a:stretch/>
        </p:blipFill>
        <p:spPr>
          <a:xfrm>
            <a:off x="8823649" y="2787278"/>
            <a:ext cx="3368351" cy="183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584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Contact us : sales@stetechnology.com  MENU (che ricollega le finestre sotto + video che scorrono o foto)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Giovanni</dc:creator>
  <cp:lastModifiedBy>Giovanni</cp:lastModifiedBy>
  <cp:revision>28</cp:revision>
  <dcterms:created xsi:type="dcterms:W3CDTF">2026-01-08T09:39:11Z</dcterms:created>
  <dcterms:modified xsi:type="dcterms:W3CDTF">2026-01-21T18:58:48Z</dcterms:modified>
</cp:coreProperties>
</file>